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84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6" r:id="rId29"/>
    <p:sldId id="282" r:id="rId30"/>
    <p:sldId id="283" r:id="rId31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B5B770A-BF4D-46AB-9A3C-CE1F98CF3F3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CD7E97B-9DCD-4EF6-ACCE-0C4F203A5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78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376F-7800-4059-96D9-5BAF437E083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9698-DF13-45BE-991E-07BCF971B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8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376F-7800-4059-96D9-5BAF437E083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9698-DF13-45BE-991E-07BCF971B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0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376F-7800-4059-96D9-5BAF437E083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9698-DF13-45BE-991E-07BCF971B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39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376F-7800-4059-96D9-5BAF437E083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9698-DF13-45BE-991E-07BCF971B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67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376F-7800-4059-96D9-5BAF437E083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9698-DF13-45BE-991E-07BCF971B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81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376F-7800-4059-96D9-5BAF437E083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9698-DF13-45BE-991E-07BCF971B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17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376F-7800-4059-96D9-5BAF437E083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9698-DF13-45BE-991E-07BCF971B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15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376F-7800-4059-96D9-5BAF437E083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9698-DF13-45BE-991E-07BCF971B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61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376F-7800-4059-96D9-5BAF437E083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9698-DF13-45BE-991E-07BCF971B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62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376F-7800-4059-96D9-5BAF437E083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9698-DF13-45BE-991E-07BCF971B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91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376F-7800-4059-96D9-5BAF437E083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9698-DF13-45BE-991E-07BCF971B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64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2376F-7800-4059-96D9-5BAF437E083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99698-DF13-45BE-991E-07BCF971B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2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Need for Return on Investment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tale of adventure, investigation, education, and </a:t>
            </a:r>
          </a:p>
          <a:p>
            <a:pPr marL="0" indent="0" algn="ctr">
              <a:buNone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friendship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399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Front Suspension Disassembly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46" y="1600200"/>
            <a:ext cx="6260108" cy="4525963"/>
          </a:xfrm>
        </p:spPr>
      </p:pic>
    </p:spTree>
    <p:extLst>
      <p:ext uri="{BB962C8B-B14F-4D97-AF65-F5344CB8AC3E}">
        <p14:creationId xmlns:p14="http://schemas.microsoft.com/office/powerpoint/2010/main" val="4156640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Suspension Out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228835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Sparks – steering removal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76059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Doug with Steering Out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89956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Yearning for Warmth – a major improvement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90068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OUCH!!!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631114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Parts Layout - @50%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431120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Rebuilt Front Suspension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98228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Angelic!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68186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Brake System Complete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34768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ROI, or Return on Investment, is defined as a financial metric that measures the profitability of an investment relative to its cost.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is calculated by dividing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profit from an investment by the cost of the investment and is expressed as a percentage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522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Trunk Painting Diversion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92049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HP Engine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655758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Powertrain</a:t>
            </a:r>
            <a:r>
              <a:rPr lang="en-US" dirty="0" smtClean="0"/>
              <a:t> Assembly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67483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Ready to Install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35703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Powertrain Loaded on Lift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72945"/>
            <a:ext cx="8229600" cy="3780472"/>
          </a:xfrm>
        </p:spPr>
      </p:pic>
    </p:spTree>
    <p:extLst>
      <p:ext uri="{BB962C8B-B14F-4D97-AF65-F5344CB8AC3E}">
        <p14:creationId xmlns:p14="http://schemas.microsoft.com/office/powerpoint/2010/main" val="2950576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In!!!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02799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Rear Suspension complete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65" y="1600200"/>
            <a:ext cx="7111869" cy="4525963"/>
          </a:xfrm>
        </p:spPr>
      </p:pic>
    </p:spTree>
    <p:extLst>
      <p:ext uri="{BB962C8B-B14F-4D97-AF65-F5344CB8AC3E}">
        <p14:creationId xmlns:p14="http://schemas.microsoft.com/office/powerpoint/2010/main" val="7966468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So, what about ROI?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Years ago, Doug (while talking about guitars and related equipment) told me that “a hobby does not require a return on investment”.  Spoken from experience and wisdom. </a:t>
            </a:r>
          </a:p>
          <a:p>
            <a:pPr marL="0" indent="0">
              <a:buNone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has been invested?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911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has been used?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8" b="858"/>
          <a:stretch/>
        </p:blipFill>
        <p:spPr>
          <a:xfrm rot="5400000">
            <a:off x="2019299" y="1333501"/>
            <a:ext cx="5257802" cy="5029200"/>
          </a:xfrm>
        </p:spPr>
      </p:pic>
    </p:spTree>
    <p:extLst>
      <p:ext uri="{BB962C8B-B14F-4D97-AF65-F5344CB8AC3E}">
        <p14:creationId xmlns:p14="http://schemas.microsoft.com/office/powerpoint/2010/main" val="42196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has been “spent”?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$2,500 at Sassy’s/Wishing Well for 101 lunches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$11,000 at Clark’s Corvair Parts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$10,000 for initial purchase, painting and engine building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$3,000-4000 on miscellaneous parts and services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720 joint work hours; 150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solo work hours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018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Did This Project Start?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1986 - Car paint and storage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2021 - The big question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– The big answer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(August) – The beginning of the journey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468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else is of value?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Valley New School, the project process focuses on research, learning, overcoming obstacles and personal analysis/reflection.  All of these components have been front and center during this journey.</a:t>
            </a:r>
          </a:p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Friendship/mutual support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Confidence/knowledge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Mingling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satisfaction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515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VAIR GUYS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490349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Guys logo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50026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you know what this is?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17" y="1600200"/>
            <a:ext cx="6665765" cy="4525963"/>
          </a:xfrm>
        </p:spPr>
      </p:pic>
    </p:spTree>
    <p:extLst>
      <p:ext uri="{BB962C8B-B14F-4D97-AF65-F5344CB8AC3E}">
        <p14:creationId xmlns:p14="http://schemas.microsoft.com/office/powerpoint/2010/main" val="1157579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Shop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97" y="1600200"/>
            <a:ext cx="5951206" cy="4525963"/>
          </a:xfrm>
        </p:spPr>
      </p:pic>
    </p:spTree>
    <p:extLst>
      <p:ext uri="{BB962C8B-B14F-4D97-AF65-F5344CB8AC3E}">
        <p14:creationId xmlns:p14="http://schemas.microsoft.com/office/powerpoint/2010/main" val="953928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Before the adventure begins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87268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Drivetrain Removal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75754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321</Words>
  <Application>Microsoft Office PowerPoint</Application>
  <PresentationFormat>On-screen Show (4:3)</PresentationFormat>
  <Paragraphs>51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No Need for Return on Investment</vt:lpstr>
      <vt:lpstr>ROI</vt:lpstr>
      <vt:lpstr>How Did This Project Start?</vt:lpstr>
      <vt:lpstr>THE VAIR GUYS</vt:lpstr>
      <vt:lpstr>Vair Guys logo</vt:lpstr>
      <vt:lpstr>Do you know what this is?</vt:lpstr>
      <vt:lpstr>The Shop</vt:lpstr>
      <vt:lpstr>Before the adventure begins</vt:lpstr>
      <vt:lpstr>Drivetrain Removal</vt:lpstr>
      <vt:lpstr> Front Suspension Disassembly</vt:lpstr>
      <vt:lpstr>Suspension Out</vt:lpstr>
      <vt:lpstr>More Sparks – steering removal</vt:lpstr>
      <vt:lpstr>Doug with Steering Out</vt:lpstr>
      <vt:lpstr>Yearning for Warmth – a major improvement</vt:lpstr>
      <vt:lpstr>OUCH!!!</vt:lpstr>
      <vt:lpstr>New Parts Layout - @50%</vt:lpstr>
      <vt:lpstr>Rebuilt Front Suspension</vt:lpstr>
      <vt:lpstr>How Angelic!</vt:lpstr>
      <vt:lpstr>New Brake System Complete</vt:lpstr>
      <vt:lpstr>Trunk Painting Diversion</vt:lpstr>
      <vt:lpstr>The HP Engine</vt:lpstr>
      <vt:lpstr>Powertrain Assembly</vt:lpstr>
      <vt:lpstr>Ready to Install</vt:lpstr>
      <vt:lpstr>Powertrain Loaded on Lift</vt:lpstr>
      <vt:lpstr>All In!!!</vt:lpstr>
      <vt:lpstr>Rear Suspension complete</vt:lpstr>
      <vt:lpstr>So, what about ROI?</vt:lpstr>
      <vt:lpstr>What has been used?</vt:lpstr>
      <vt:lpstr>What has been “spent”?</vt:lpstr>
      <vt:lpstr>What else is of value?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Need for Return on Investment</dc:title>
  <dc:creator>debbinkdavid</dc:creator>
  <cp:lastModifiedBy>debbinkdavid</cp:lastModifiedBy>
  <cp:revision>19</cp:revision>
  <cp:lastPrinted>2025-10-13T23:06:59Z</cp:lastPrinted>
  <dcterms:created xsi:type="dcterms:W3CDTF">2025-10-03T18:06:02Z</dcterms:created>
  <dcterms:modified xsi:type="dcterms:W3CDTF">2025-10-15T16:31:36Z</dcterms:modified>
</cp:coreProperties>
</file>